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6252" y="3027074"/>
            <a:ext cx="9144000" cy="2387600"/>
          </a:xfrm>
        </p:spPr>
        <p:txBody>
          <a:bodyPr/>
          <a:lstStyle/>
          <a:p>
            <a:r>
              <a:rPr lang="hr-HR" dirty="0" smtClean="0"/>
              <a:t>Funkcije i metode za rad sa znakovnim nizovima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Funkcija str()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6484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Brojčane vrijednosti pretvaramo u znakovni niz (</a:t>
            </a:r>
            <a:r>
              <a:rPr lang="hr-HR" i="1" dirty="0" smtClean="0"/>
              <a:t>string</a:t>
            </a:r>
            <a:r>
              <a:rPr lang="hr-HR" dirty="0" smtClean="0"/>
              <a:t>) primjenom funkcije </a:t>
            </a:r>
            <a:r>
              <a:rPr lang="hr-HR" b="1" dirty="0" smtClean="0"/>
              <a:t>str()</a:t>
            </a:r>
            <a:r>
              <a:rPr lang="hr-HR" dirty="0" smtClean="0"/>
              <a:t>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058" r="1974" b="322"/>
          <a:stretch/>
        </p:blipFill>
        <p:spPr>
          <a:xfrm>
            <a:off x="3840480" y="2468620"/>
            <a:ext cx="7053943" cy="321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Funkcija len()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731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U programskom jeziku Python funkcija </a:t>
            </a:r>
            <a:r>
              <a:rPr lang="hr-HR" b="1" dirty="0" smtClean="0"/>
              <a:t>len() </a:t>
            </a:r>
            <a:r>
              <a:rPr lang="hr-HR" dirty="0" smtClean="0"/>
              <a:t>kao rezultat vraća </a:t>
            </a:r>
            <a:r>
              <a:rPr lang="hr-HR" b="1" dirty="0" smtClean="0"/>
              <a:t>duljinu</a:t>
            </a:r>
            <a:r>
              <a:rPr lang="hr-HR" dirty="0" smtClean="0"/>
              <a:t> odnosno </a:t>
            </a:r>
            <a:r>
              <a:rPr lang="hr-HR" b="1" dirty="0" smtClean="0"/>
              <a:t>broj</a:t>
            </a:r>
            <a:r>
              <a:rPr lang="hr-HR" dirty="0" smtClean="0"/>
              <a:t> </a:t>
            </a:r>
            <a:r>
              <a:rPr lang="hr-HR" b="1" dirty="0" smtClean="0"/>
              <a:t>znakova</a:t>
            </a:r>
            <a:r>
              <a:rPr lang="hr-HR" dirty="0" smtClean="0"/>
              <a:t> od kojih se niz sastoji. </a:t>
            </a:r>
          </a:p>
          <a:p>
            <a:pPr marL="0" indent="0">
              <a:buNone/>
            </a:pPr>
            <a:r>
              <a:rPr lang="hr-HR" dirty="0" smtClean="0"/>
              <a:t>U ukupan broj znakova ubrajaju se svi znakovi, i oni koji se ponavljaju, kao i praznine.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" y="3692194"/>
            <a:ext cx="2323012" cy="13435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330" y="3692194"/>
            <a:ext cx="4178082" cy="129284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Ravni poveznik sa strelicom 6"/>
          <p:cNvCxnSpPr/>
          <p:nvPr/>
        </p:nvCxnSpPr>
        <p:spPr>
          <a:xfrm flipH="1" flipV="1">
            <a:off x="7093131" y="4011288"/>
            <a:ext cx="1293223" cy="352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avokutnik 8"/>
          <p:cNvSpPr/>
          <p:nvPr/>
        </p:nvSpPr>
        <p:spPr>
          <a:xfrm>
            <a:off x="8386354" y="3886930"/>
            <a:ext cx="358258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 ukupan broj znakova </a:t>
            </a:r>
          </a:p>
          <a:p>
            <a:r>
              <a:rPr lang="hr-HR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ubrojana je i praznina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707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04694A-DF52-4881-888D-FFB9269A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</a:t>
            </a:r>
            <a:endParaRPr lang="hr-HR" dirty="0"/>
          </a:p>
        </p:txBody>
      </p:sp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16207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Napravi računalni program koji će ispisati slova upisane riječi okomito.</a:t>
            </a:r>
            <a:endParaRPr lang="hr-HR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811" y="2579918"/>
            <a:ext cx="4520979" cy="1050199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713" y="4288506"/>
            <a:ext cx="3937114" cy="102393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Ravni poveznik sa strelicom 8"/>
          <p:cNvCxnSpPr/>
          <p:nvPr/>
        </p:nvCxnSpPr>
        <p:spPr>
          <a:xfrm flipV="1">
            <a:off x="4010297" y="3283888"/>
            <a:ext cx="11134" cy="1000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a 14"/>
          <p:cNvGrpSpPr/>
          <p:nvPr/>
        </p:nvGrpSpPr>
        <p:grpSpPr>
          <a:xfrm>
            <a:off x="7947411" y="2579918"/>
            <a:ext cx="3208924" cy="3010458"/>
            <a:chOff x="8027708" y="2907017"/>
            <a:chExt cx="3208924" cy="3010458"/>
          </a:xfrm>
        </p:grpSpPr>
        <p:pic>
          <p:nvPicPr>
            <p:cNvPr id="10" name="Slika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27708" y="3430237"/>
              <a:ext cx="3208924" cy="248723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4" name="Pravokutnik 13"/>
            <p:cNvSpPr/>
            <p:nvPr/>
          </p:nvSpPr>
          <p:spPr>
            <a:xfrm>
              <a:off x="8034388" y="2907017"/>
              <a:ext cx="3202243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Primjer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Preuredi prethodni zadatak tako da se slova ispisuju vodoravno, sa znakom ‘*’ između svakog slova..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7954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Metode za rad s znakovima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6034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radu sa znakovnim nizovima mogu se koristiti i </a:t>
            </a:r>
            <a:r>
              <a:rPr lang="hr-HR" b="1" dirty="0" smtClean="0"/>
              <a:t>metode</a:t>
            </a:r>
            <a:r>
              <a:rPr lang="hr-HR" dirty="0" smtClean="0"/>
              <a:t>. Neke od njih možemo vidjeti u tablici ispod. 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861" y="2761024"/>
            <a:ext cx="905827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66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Metode za rad s znakovima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86470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Metoda</a:t>
            </a:r>
            <a:r>
              <a:rPr lang="hr-HR" dirty="0" smtClean="0"/>
              <a:t> se uvijek piše </a:t>
            </a:r>
            <a:r>
              <a:rPr lang="hr-HR" b="1" dirty="0" smtClean="0"/>
              <a:t>nakon varijable </a:t>
            </a:r>
            <a:r>
              <a:rPr lang="hr-HR" dirty="0" smtClean="0"/>
              <a:t>ili objekta koji opisuje te je </a:t>
            </a:r>
            <a:r>
              <a:rPr lang="hr-HR" b="1" dirty="0" smtClean="0"/>
              <a:t>odvojena</a:t>
            </a:r>
            <a:r>
              <a:rPr lang="hr-HR" dirty="0" smtClean="0"/>
              <a:t> </a:t>
            </a:r>
            <a:r>
              <a:rPr lang="hr-HR" b="1" dirty="0" smtClean="0"/>
              <a:t>točkom</a:t>
            </a:r>
            <a:r>
              <a:rPr lang="hr-HR" dirty="0" smtClean="0"/>
              <a:t> od varijable.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51" y="3050181"/>
            <a:ext cx="3905523" cy="1866356"/>
          </a:xfrm>
          <a:prstGeom prst="rect">
            <a:avLst/>
          </a:prstGeom>
        </p:spPr>
      </p:pic>
      <p:cxnSp>
        <p:nvCxnSpPr>
          <p:cNvPr id="6" name="Ravni poveznik sa strelicom 5"/>
          <p:cNvCxnSpPr/>
          <p:nvPr/>
        </p:nvCxnSpPr>
        <p:spPr>
          <a:xfrm flipH="1" flipV="1">
            <a:off x="2860767" y="4271555"/>
            <a:ext cx="2390502" cy="470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utnik 7"/>
          <p:cNvSpPr/>
          <p:nvPr/>
        </p:nvSpPr>
        <p:spPr>
          <a:xfrm>
            <a:off x="5251269" y="4198081"/>
            <a:ext cx="492814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Kopija znakovnog niza prikazana </a:t>
            </a:r>
          </a:p>
          <a:p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velikim tiskanim slovima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800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Metode za rad s znakovima</a:t>
            </a:r>
            <a:endParaRPr lang="hr-HR" dirty="0"/>
          </a:p>
        </p:txBody>
      </p:sp>
      <p:grpSp>
        <p:nvGrpSpPr>
          <p:cNvPr id="12" name="Grupa 11"/>
          <p:cNvGrpSpPr/>
          <p:nvPr/>
        </p:nvGrpSpPr>
        <p:grpSpPr>
          <a:xfrm>
            <a:off x="3886606" y="1934934"/>
            <a:ext cx="4105089" cy="3476710"/>
            <a:chOff x="4957762" y="2914650"/>
            <a:chExt cx="3254718" cy="2855813"/>
          </a:xfrm>
        </p:grpSpPr>
        <p:sp>
          <p:nvSpPr>
            <p:cNvPr id="8" name="Pravokutnik 7"/>
            <p:cNvSpPr/>
            <p:nvPr/>
          </p:nvSpPr>
          <p:spPr>
            <a:xfrm>
              <a:off x="5734249" y="4986748"/>
              <a:ext cx="2478231" cy="7837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Metoda kao rezultat</a:t>
              </a:r>
            </a:p>
            <a:p>
              <a:r>
                <a:rPr lang="hr-HR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vraća poziciju znaka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0" name="Slika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7762" y="2914650"/>
              <a:ext cx="3205132" cy="144834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6" name="Ravni poveznik sa strelicom 5"/>
            <p:cNvCxnSpPr/>
            <p:nvPr/>
          </p:nvCxnSpPr>
          <p:spPr>
            <a:xfrm flipH="1" flipV="1">
              <a:off x="5385552" y="3739239"/>
              <a:ext cx="1267444" cy="12475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812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462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171</Words>
  <Application>Microsoft Office PowerPoint</Application>
  <PresentationFormat>Široki zaslon</PresentationFormat>
  <Paragraphs>22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Funkcije i metode za rad sa znakovnim nizovima</vt:lpstr>
      <vt:lpstr>Funkcija str()</vt:lpstr>
      <vt:lpstr>Funkcija len()</vt:lpstr>
      <vt:lpstr>PRIMJER</vt:lpstr>
      <vt:lpstr>ZADATAK</vt:lpstr>
      <vt:lpstr>Metode za rad s znakovima</vt:lpstr>
      <vt:lpstr>Metode za rad s znakovima</vt:lpstr>
      <vt:lpstr>Metode za rad s znakovima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20</cp:revision>
  <dcterms:created xsi:type="dcterms:W3CDTF">2021-04-08T02:08:44Z</dcterms:created>
  <dcterms:modified xsi:type="dcterms:W3CDTF">2021-08-04T11:43:47Z</dcterms:modified>
</cp:coreProperties>
</file>